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33" d="100"/>
          <a:sy n="33" d="100"/>
        </p:scale>
        <p:origin x="30" y="-75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84" Type="http://schemas.openxmlformats.org/officeDocument/2006/relationships/image" Target="../media/image42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3.png"/><Relationship Id="rId125" Type="http://schemas.openxmlformats.org/officeDocument/2006/relationships/image" Target="../media/image70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.png"/><Relationship Id="rId29" Type="http://schemas.openxmlformats.org/officeDocument/2006/relationships/image" Target="../media/image27.emf"/><Relationship Id="rId107" Type="http://schemas.openxmlformats.org/officeDocument/2006/relationships/image" Target="../media/image53.gif"/><Relationship Id="rId11" Type="http://schemas.openxmlformats.org/officeDocument/2006/relationships/image" Target="../media/image10.pn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PNG"/><Relationship Id="rId74" Type="http://schemas.openxmlformats.org/officeDocument/2006/relationships/image" Target="../media/image37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7.png"/><Relationship Id="rId123" Type="http://schemas.openxmlformats.org/officeDocument/2006/relationships/image" Target="../media/image68.png"/><Relationship Id="rId128" Type="http://schemas.openxmlformats.org/officeDocument/2006/relationships/image" Target="../media/image73.png"/><Relationship Id="rId5" Type="http://schemas.openxmlformats.org/officeDocument/2006/relationships/image" Target="../media/image6.png"/><Relationship Id="rId82" Type="http://schemas.openxmlformats.org/officeDocument/2006/relationships/image" Target="../media/image40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7.emf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52.PNG"/><Relationship Id="rId113" Type="http://schemas.openxmlformats.org/officeDocument/2006/relationships/image" Target="../media/image56.png"/><Relationship Id="rId118" Type="http://schemas.openxmlformats.org/officeDocument/2006/relationships/image" Target="../media/image60.png"/><Relationship Id="rId126" Type="http://schemas.openxmlformats.org/officeDocument/2006/relationships/image" Target="../media/image71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3.PNG"/><Relationship Id="rId93" Type="http://schemas.openxmlformats.org/officeDocument/2006/relationships/image" Target="../media/image3.wmf"/><Relationship Id="rId121" Type="http://schemas.openxmlformats.org/officeDocument/2006/relationships/image" Target="../media/image66.png"/><Relationship Id="rId3" Type="http://schemas.openxmlformats.org/officeDocument/2006/relationships/notesSlide" Target="../notesSlides/notesSlide1.xml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103" Type="http://schemas.openxmlformats.org/officeDocument/2006/relationships/image" Target="../media/image49.png"/><Relationship Id="rId108" Type="http://schemas.openxmlformats.org/officeDocument/2006/relationships/image" Target="../media/image54.jpg"/><Relationship Id="rId116" Type="http://schemas.openxmlformats.org/officeDocument/2006/relationships/image" Target="../media/image59.png"/><Relationship Id="rId124" Type="http://schemas.openxmlformats.org/officeDocument/2006/relationships/image" Target="../media/image69.png"/><Relationship Id="rId129" Type="http://schemas.openxmlformats.org/officeDocument/2006/relationships/image" Target="../media/image74.png"/><Relationship Id="rId20" Type="http://schemas.openxmlformats.org/officeDocument/2006/relationships/image" Target="../media/image18.emf"/><Relationship Id="rId75" Type="http://schemas.openxmlformats.org/officeDocument/2006/relationships/image" Target="../media/image38.png"/><Relationship Id="rId83" Type="http://schemas.openxmlformats.org/officeDocument/2006/relationships/image" Target="../media/image41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5.png"/><Relationship Id="rId1" Type="http://schemas.openxmlformats.org/officeDocument/2006/relationships/vmlDrawing" Target="../drawings/vmlDrawing1.vml"/><Relationship Id="rId15" Type="http://schemas.openxmlformats.org/officeDocument/2006/relationships/image" Target="../media/image12.png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62.PNG"/><Relationship Id="rId127" Type="http://schemas.openxmlformats.org/officeDocument/2006/relationships/image" Target="../media/image72.png"/><Relationship Id="rId10" Type="http://schemas.openxmlformats.org/officeDocument/2006/relationships/image" Target="../media/image7.png"/><Relationship Id="rId31" Type="http://schemas.openxmlformats.org/officeDocument/2006/relationships/image" Target="../media/image29.emf"/><Relationship Id="rId73" Type="http://schemas.openxmlformats.org/officeDocument/2006/relationships/image" Target="../media/image36.png"/><Relationship Id="rId81" Type="http://schemas.openxmlformats.org/officeDocument/2006/relationships/image" Target="../media/image39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5.png"/><Relationship Id="rId122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unded Rectangle 238"/>
          <p:cNvSpPr/>
          <p:nvPr/>
        </p:nvSpPr>
        <p:spPr>
          <a:xfrm>
            <a:off x="13399290" y="174268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4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8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176454" y="2964174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5772" y="2559715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5614" y="26733531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28" y="5336437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35932" y="7471475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823963" y="9747563"/>
            <a:ext cx="9614476" cy="636916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2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948850" y="21415645"/>
            <a:ext cx="5441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 </a:t>
            </a:r>
            <a:r>
              <a:rPr lang="en-US" sz="2000" dirty="0"/>
              <a:t>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53145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03506" y="29903783"/>
            <a:ext cx="11830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 and theoretical Fisher information (F). Histograms showing </a:t>
            </a:r>
          </a:p>
          <a:p>
            <a:pPr algn="ctr"/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18303" y="4123478"/>
            <a:ext cx="11655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an open quantum system. </a:t>
            </a:r>
          </a:p>
          <a:p>
            <a:pPr algn="just"/>
            <a:r>
              <a:rPr lang="en-US" sz="2400" dirty="0" smtClean="0"/>
              <a:t>Experimental measurement of Ising spin dynamics demonstrating entanglement by observing spin squeezing. Examine interplay between correlations and decoherence.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729804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81236" y="27450228"/>
            <a:ext cx="602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19954" y="8000478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673993" y="241225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9110704" y="22667383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647" y="28043674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9202915" y="29720452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0894" y="21465073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M</a:t>
            </a:r>
            <a:r>
              <a:rPr lang="en-US" sz="2000" dirty="0" smtClean="0">
                <a:solidFill>
                  <a:prstClr val="black"/>
                </a:solidFill>
              </a:rPr>
              <a:t>inimum </a:t>
            </a:r>
            <a:r>
              <a:rPr lang="en-US" sz="2000" dirty="0">
                <a:solidFill>
                  <a:prstClr val="black"/>
                </a:solidFill>
              </a:rPr>
              <a:t>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178977" y="15960509"/>
            <a:ext cx="11594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164608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6130640" y="11084059"/>
            <a:ext cx="1930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8111" y="14092289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11342" y="9519031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147440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33412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65861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28816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32479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74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76782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639" y="186647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74521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75503" y="14132171"/>
              <a:ext cx="11770564" cy="9192953"/>
              <a:chOff x="13375503" y="14161668"/>
              <a:chExt cx="1177056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75503" y="14161668"/>
                <a:ext cx="11770564" cy="9192953"/>
                <a:chOff x="13375503" y="14402298"/>
                <a:chExt cx="1177056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75503" y="14402298"/>
                  <a:ext cx="11770564" cy="8242124"/>
                  <a:chOff x="13375503" y="14935698"/>
                  <a:chExt cx="1177056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75503" y="14935698"/>
                    <a:ext cx="11770564" cy="8242124"/>
                    <a:chOff x="13375503" y="14935698"/>
                    <a:chExt cx="1177056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75503" y="14935698"/>
                      <a:ext cx="11770564" cy="5763427"/>
                      <a:chOff x="-11495016" y="17878021"/>
                      <a:chExt cx="1177056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390876" y="18614323"/>
                        <a:ext cx="11345394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89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90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791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4520439" y="25512501"/>
            <a:ext cx="2080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Theory by M. Wall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40541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85911" y="17645662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6279608" y="22325763"/>
            <a:ext cx="1708840" cy="1792774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3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0617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6814762" y="2964174"/>
            <a:ext cx="3877979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673028" y="12470521"/>
            <a:ext cx="4226933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See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002558" y="25851686"/>
            <a:ext cx="115075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correlations</a:t>
            </a:r>
            <a:r>
              <a:rPr lang="en-US" sz="2800" dirty="0"/>
              <a:t> in the ensemble, even acting </a:t>
            </a:r>
            <a:r>
              <a:rPr lang="en-US" sz="2800" dirty="0" smtClean="0"/>
              <a:t>as an </a:t>
            </a:r>
            <a:r>
              <a:rPr lang="en-US" sz="2800" b="1" dirty="0" smtClean="0"/>
              <a:t>entanglement witness </a:t>
            </a:r>
            <a:r>
              <a:rPr lang="en-US" sz="2800" b="1" dirty="0"/>
              <a:t>for n-body entanglement</a:t>
            </a:r>
            <a:r>
              <a:rPr lang="en-US" sz="2800" dirty="0"/>
              <a:t>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449030" y="19221215"/>
            <a:ext cx="11586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109730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9" name="Rectangle 488"/>
          <p:cNvSpPr/>
          <p:nvPr/>
        </p:nvSpPr>
        <p:spPr>
          <a:xfrm>
            <a:off x="32760626" y="26000235"/>
            <a:ext cx="334603" cy="46152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79319"/>
            <a:ext cx="2414725" cy="2484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8397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33194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33194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79092" y="16858574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864442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05723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4965927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153726" y="18528879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528879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717" r="-3531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The Ising interaction parameter is inverted by </a:t>
                </a:r>
                <a:r>
                  <a:rPr lang="en-US" sz="2800" dirty="0"/>
                  <a:t>changing sign of detuning </a:t>
                </a:r>
                <a:endParaRPr lang="en-US" sz="28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800" dirty="0" smtClean="0"/>
                  <a:t>, since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 smtClean="0"/>
                  <a:t>. </a:t>
                </a:r>
                <a:r>
                  <a:rPr lang="en-US" sz="2800" dirty="0" smtClean="0"/>
                  <a:t>B</a:t>
                </a:r>
                <a:r>
                  <a:rPr lang="en-US" sz="2800" dirty="0" smtClean="0"/>
                  <a:t>y </a:t>
                </a:r>
                <a:r>
                  <a:rPr lang="en-US" sz="2800" dirty="0"/>
                  <a:t>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b="1" dirty="0" smtClean="0"/>
                  <a:t>, experimental </a:t>
                </a:r>
                <a:r>
                  <a:rPr lang="en-US" sz="2800" b="1" dirty="0" smtClean="0"/>
                  <a:t>time reversal </a:t>
                </a:r>
                <a:r>
                  <a:rPr lang="en-US" sz="2800" b="1" dirty="0" smtClean="0"/>
                  <a:t>of the </a:t>
                </a:r>
                <a:r>
                  <a:rPr lang="en-US" sz="2800" b="1" dirty="0" smtClean="0"/>
                  <a:t>Ising Hamiltonian </a:t>
                </a:r>
                <a:r>
                  <a:rPr lang="en-US" sz="2800" dirty="0" smtClean="0"/>
                  <a:t>is </a:t>
                </a:r>
                <a:r>
                  <a:rPr lang="en-US" sz="2800" dirty="0" smtClean="0"/>
                  <a:t>accomplished</a:t>
                </a:r>
                <a:r>
                  <a:rPr lang="en-US" sz="2800" b="1" dirty="0" smtClean="0"/>
                  <a:t>. </a:t>
                </a:r>
                <a:endParaRPr lang="en-US" sz="2800" b="1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8032" y="16055090"/>
                <a:ext cx="11510813" cy="1384995"/>
              </a:xfrm>
              <a:prstGeom prst="rect">
                <a:avLst/>
              </a:prstGeom>
              <a:blipFill>
                <a:blip r:embed="rId127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461944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31168" y="22235013"/>
                <a:ext cx="39853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between theory and experiment and qualitatively demonstrate the</a:t>
                </a:r>
                <a:r>
                  <a:rPr lang="en-US" sz="2800" b="1" dirty="0" smtClean="0"/>
                  <a:t> buildup of coherence</a:t>
                </a:r>
                <a:r>
                  <a:rPr lang="en-US" sz="2800" dirty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235013"/>
                <a:ext cx="3985319" cy="3108543"/>
              </a:xfrm>
              <a:prstGeom prst="rect">
                <a:avLst/>
              </a:prstGeom>
              <a:blipFill>
                <a:blip r:embed="rId129"/>
                <a:stretch>
                  <a:fillRect l="-612" t="-1765" r="-3211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12534</TotalTime>
  <Words>1187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597</cp:revision>
  <cp:lastPrinted>2015-06-03T23:31:11Z</cp:lastPrinted>
  <dcterms:created xsi:type="dcterms:W3CDTF">2014-07-28T19:56:30Z</dcterms:created>
  <dcterms:modified xsi:type="dcterms:W3CDTF">2016-05-18T22:23:48Z</dcterms:modified>
</cp:coreProperties>
</file>